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583"/>
    <a:srgbClr val="008F3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F49FD6-D89E-6E71-9C32-1EB8AE5554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5C50F-11EA-E2FF-8238-C221002D47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AA206-9BFA-46DF-A5CF-48863BDEDC7B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6ACE05-A811-49D2-8816-975D2E4392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9FC52-E8AC-20B1-CEE1-7D9778025D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476CE-AB18-4A3E-B0EF-0EC82DFE00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530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37FE8-3350-0BAF-8DFA-ED62ADC0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1EC49-5F34-3FF8-EBA2-EB618914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33473-C541-B0C9-3BB0-7E3F3BCB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81D866-0235-7CBB-1BBC-527A1233E14B}"/>
              </a:ext>
            </a:extLst>
          </p:cNvPr>
          <p:cNvSpPr/>
          <p:nvPr userDrawn="1"/>
        </p:nvSpPr>
        <p:spPr>
          <a:xfrm>
            <a:off x="0" y="-2297"/>
            <a:ext cx="5149050" cy="1779665"/>
          </a:xfrm>
          <a:prstGeom prst="rect">
            <a:avLst/>
          </a:prstGeom>
          <a:solidFill>
            <a:srgbClr val="283583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43A0F2-C054-3618-157B-63A5000B33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150" y="-2296"/>
            <a:ext cx="7122850" cy="177966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0FF2781-D15F-5B65-E89F-09B5C55023EC}"/>
              </a:ext>
            </a:extLst>
          </p:cNvPr>
          <p:cNvSpPr/>
          <p:nvPr userDrawn="1"/>
        </p:nvSpPr>
        <p:spPr>
          <a:xfrm>
            <a:off x="0" y="6254318"/>
            <a:ext cx="12192000" cy="612560"/>
          </a:xfrm>
          <a:prstGeom prst="rect">
            <a:avLst/>
          </a:prstGeom>
          <a:solidFill>
            <a:srgbClr val="008F3F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0572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3F54-B36A-52AF-CAD2-93E46E196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FD0296-B133-550B-05EE-8E3E45440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B4260-E9B9-9936-9273-AE61F7DB85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DF4F7-F177-0340-9DC5-333A8C54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AA7EE-4F19-D298-EC1A-847A6DA6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41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4A8FF-780B-9954-9656-E89011F49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0619BB-B016-4E87-E3EC-D04D81FAF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B3B46-240C-ADAB-ED9F-D1AD752A3A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FD21A-5A04-EF77-4937-398252F50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89213-C189-80FB-570A-761369A37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0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B204F5B-F629-C47C-62FA-9DDEAC2F320E}"/>
              </a:ext>
            </a:extLst>
          </p:cNvPr>
          <p:cNvSpPr/>
          <p:nvPr userDrawn="1"/>
        </p:nvSpPr>
        <p:spPr>
          <a:xfrm>
            <a:off x="0" y="5874212"/>
            <a:ext cx="12192000" cy="987606"/>
          </a:xfrm>
          <a:prstGeom prst="rect">
            <a:avLst/>
          </a:prstGeom>
          <a:solidFill>
            <a:srgbClr val="283583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B4F99E-E146-3816-2B9A-2C1199E5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F24C8-E54C-7519-EF6A-287334107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2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6C9E1-AFAB-38E2-A9AB-78025B37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BA5BA7-71B1-8078-4622-379D2F7363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538" y="5874212"/>
            <a:ext cx="3937462" cy="98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7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CC192-0119-D47C-18BE-84A12FE85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98CF-D870-D058-5CED-92BDE65B1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DC28C-AF12-5A69-AE3C-9D4475454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52C16-164D-AD7D-68AE-1914703F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BC2DC-113C-606E-A5B4-3D85D96C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89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8E08-57BC-781A-AFE1-11247BDC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2B513-45B9-CBEA-BD99-22488FD8B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554BE-AF2A-9417-0151-0022A6D0D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299CA-3B88-313B-A943-F280BA6E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0DFDE-E88F-A967-174E-F8013FDE0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D574E-90CB-B3A9-1821-FA18C9E99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27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D1F4A-2B8D-4D7A-DD7E-CFFADCA53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20422-3B61-D224-FE02-24678B81E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1FBE0-F3B9-7237-DAE0-231C5F849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EA8FF9-AD45-AD63-A737-D9E71C675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486101-1E3F-8783-A681-1914F21D3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4F011F-F460-B4B0-6C7B-200705AF3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065508-BE2E-323F-B804-A5FF3D64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3EB181-B577-107D-50B7-41A5C3775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53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74F2-2DAF-C677-9AD3-E29951B5A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26DA0D-FD1A-BA29-AA28-9582A646D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61FF35-26D5-8A19-15B6-B95A10B4E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0ACAC-8398-EB7E-2C5C-35DD8B0F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03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364376-3B40-CF04-A8B7-40569923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0682C-F7F0-40CD-CF4C-B028EAC3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D2B16-66A2-0B99-1CB9-F1076815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47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3A5E9-F649-17AB-ABDD-9D6A54D4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214E4-3031-01C5-5BFF-1E999CF95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A9FE0-B417-C9D3-D9CE-2F7AF1B85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1B9E8-6FFC-D8CA-3DAD-EF1DBE9B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C23EA-07DA-ACEC-DEA5-7CC661F5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F7BD8-9B0D-4591-FDC7-CCDC7F5CA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35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7E10-2B12-4A25-B924-3EA5B1AA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79D63-B235-63F5-4CD8-A46ADC3117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D9780-7804-25FC-5731-B176388F4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E0510-099D-67C3-074F-16DEF74F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42EF5B-F467-4B79-883B-A405F1FC944D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A3007-F81D-F592-96E3-01CB97E1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ACF31-4141-875F-F826-70079560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E5206-FA94-4C4E-BE03-8284789BC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82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49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EFFE5EF8-94DD-F588-627F-F0BEA5967C62}"/>
              </a:ext>
            </a:extLst>
          </p:cNvPr>
          <p:cNvSpPr txBox="1">
            <a:spLocks/>
          </p:cNvSpPr>
          <p:nvPr/>
        </p:nvSpPr>
        <p:spPr>
          <a:xfrm>
            <a:off x="3963879" y="4000634"/>
            <a:ext cx="4264241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Name and Postnominals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7A64B0B-1A4B-5C47-9A73-781132F9E931}"/>
              </a:ext>
            </a:extLst>
          </p:cNvPr>
          <p:cNvSpPr txBox="1">
            <a:spLocks/>
          </p:cNvSpPr>
          <p:nvPr/>
        </p:nvSpPr>
        <p:spPr>
          <a:xfrm>
            <a:off x="1524000" y="2828157"/>
            <a:ext cx="9144000" cy="1172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accent1">
                    <a:lumMod val="50000"/>
                  </a:schemeClr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1102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1343C4AB-E8D5-E47D-5B4D-F5CEC340A732}"/>
              </a:ext>
            </a:extLst>
          </p:cNvPr>
          <p:cNvSpPr txBox="1">
            <a:spLocks/>
          </p:cNvSpPr>
          <p:nvPr/>
        </p:nvSpPr>
        <p:spPr>
          <a:xfrm>
            <a:off x="582967" y="1695473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GB" sz="2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Please delete as appropriate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endParaRPr lang="en-GB" sz="2000" b="1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lnSpc>
                <a:spcPct val="110000"/>
              </a:lnSpc>
              <a:spcBef>
                <a:spcPct val="0"/>
              </a:spcBef>
              <a:defRPr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 have no relevant financial interest, arrangement or affiliation with any company or organisation in relation to the content provided in this presentation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GB" sz="2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OR</a:t>
            </a:r>
          </a:p>
          <a:p>
            <a:pPr marL="457200" indent="-457200">
              <a:lnSpc>
                <a:spcPct val="110000"/>
              </a:lnSpc>
              <a:spcBef>
                <a:spcPct val="0"/>
              </a:spcBef>
              <a:defRPr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 would like to declare that I have a financial interest, an arrangement and/or an affiliation with the following company/companies and/or organisation(s) in relation to the content provided in this presentation:</a:t>
            </a:r>
          </a:p>
          <a:p>
            <a:pPr marL="1714500" lvl="5" indent="-342900">
              <a:lnSpc>
                <a:spcPct val="110000"/>
              </a:lnSpc>
              <a:spcBef>
                <a:spcPct val="0"/>
              </a:spcBef>
              <a:defRPr/>
            </a:pPr>
            <a:r>
              <a:rPr lang="en-GB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(Please list as appropriate)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068498-766D-1A71-488D-4A8E73BD756E}"/>
              </a:ext>
            </a:extLst>
          </p:cNvPr>
          <p:cNvSpPr txBox="1">
            <a:spLocks/>
          </p:cNvSpPr>
          <p:nvPr/>
        </p:nvSpPr>
        <p:spPr>
          <a:xfrm>
            <a:off x="582967" y="368423"/>
            <a:ext cx="10496365" cy="1202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accent1">
                    <a:lumMod val="50000"/>
                  </a:schemeClr>
                </a:solidFill>
              </a:rPr>
              <a:t>Conflict of Interest Declaration</a:t>
            </a:r>
          </a:p>
        </p:txBody>
      </p:sp>
    </p:spTree>
    <p:extLst>
      <p:ext uri="{BB962C8B-B14F-4D97-AF65-F5344CB8AC3E}">
        <p14:creationId xmlns:p14="http://schemas.microsoft.com/office/powerpoint/2010/main" val="74946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E5435E0-75F9-BA5D-3835-15B5234DA381}"/>
              </a:ext>
            </a:extLst>
          </p:cNvPr>
          <p:cNvSpPr txBox="1">
            <a:spLocks/>
          </p:cNvSpPr>
          <p:nvPr/>
        </p:nvSpPr>
        <p:spPr>
          <a:xfrm>
            <a:off x="582967" y="368423"/>
            <a:ext cx="10496365" cy="1202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accent1">
                    <a:lumMod val="50000"/>
                  </a:schemeClr>
                </a:solidFill>
              </a:rPr>
              <a:t>2025 BVNA Congress Theme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CAB7BC3-BA8E-44CD-A5A6-484528720F9D}"/>
              </a:ext>
            </a:extLst>
          </p:cNvPr>
          <p:cNvSpPr txBox="1">
            <a:spLocks/>
          </p:cNvSpPr>
          <p:nvPr/>
        </p:nvSpPr>
        <p:spPr>
          <a:xfrm>
            <a:off x="582967" y="1695473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GB" sz="20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If applicable, please briefly outline any areas of </a:t>
            </a:r>
            <a:r>
              <a:rPr lang="en-GB" sz="2000" b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progression</a:t>
            </a:r>
            <a:r>
              <a:rPr lang="en-GB" sz="20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covered within your session.</a:t>
            </a:r>
            <a:endParaRPr lang="en-GB" sz="20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449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E4BD4-D94D-130A-8DEE-7F08F507A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684123-5DB6-ADD3-7C78-81A89156F85C}"/>
              </a:ext>
            </a:extLst>
          </p:cNvPr>
          <p:cNvSpPr txBox="1">
            <a:spLocks/>
          </p:cNvSpPr>
          <p:nvPr/>
        </p:nvSpPr>
        <p:spPr>
          <a:xfrm>
            <a:off x="582967" y="368423"/>
            <a:ext cx="10496365" cy="1202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accent1">
                    <a:lumMod val="50000"/>
                  </a:schemeClr>
                </a:solidFill>
              </a:rPr>
              <a:t>Learning Outcomes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EDF3348-3864-DA39-BD8D-CFB29237E6FD}"/>
              </a:ext>
            </a:extLst>
          </p:cNvPr>
          <p:cNvSpPr txBox="1">
            <a:spLocks/>
          </p:cNvSpPr>
          <p:nvPr/>
        </p:nvSpPr>
        <p:spPr>
          <a:xfrm>
            <a:off x="582967" y="1695473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Please bullet point your 3-4 learning points for your session.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760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02658-6825-0951-A592-AB606D59B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1D082D-43AD-0119-E498-98EFD97BD612}"/>
              </a:ext>
            </a:extLst>
          </p:cNvPr>
          <p:cNvSpPr txBox="1">
            <a:spLocks/>
          </p:cNvSpPr>
          <p:nvPr/>
        </p:nvSpPr>
        <p:spPr>
          <a:xfrm>
            <a:off x="582967" y="368423"/>
            <a:ext cx="10496365" cy="1202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accent1">
                    <a:lumMod val="50000"/>
                  </a:schemeClr>
                </a:solidFill>
              </a:rPr>
              <a:t>Content slide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B48518F-4C1F-1A74-F2F2-9B4E60C6DF44}"/>
              </a:ext>
            </a:extLst>
          </p:cNvPr>
          <p:cNvSpPr txBox="1">
            <a:spLocks/>
          </p:cNvSpPr>
          <p:nvPr/>
        </p:nvSpPr>
        <p:spPr>
          <a:xfrm>
            <a:off x="582967" y="1695473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Enter content here</a:t>
            </a:r>
          </a:p>
        </p:txBody>
      </p:sp>
    </p:spTree>
    <p:extLst>
      <p:ext uri="{BB962C8B-B14F-4D97-AF65-F5344CB8AC3E}">
        <p14:creationId xmlns:p14="http://schemas.microsoft.com/office/powerpoint/2010/main" val="239820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58B0F-4188-2D18-A899-83194DC1D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B53E34C-BFFF-D070-4788-93233DC447AA}"/>
              </a:ext>
            </a:extLst>
          </p:cNvPr>
          <p:cNvSpPr txBox="1">
            <a:spLocks/>
          </p:cNvSpPr>
          <p:nvPr/>
        </p:nvSpPr>
        <p:spPr>
          <a:xfrm>
            <a:off x="582967" y="368423"/>
            <a:ext cx="10496365" cy="1202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accent1">
                    <a:lumMod val="50000"/>
                  </a:schemeClr>
                </a:solidFill>
              </a:rPr>
              <a:t>Content slide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1FC1E5E-F78B-92B3-7FDC-DD64DC6CBEB1}"/>
              </a:ext>
            </a:extLst>
          </p:cNvPr>
          <p:cNvSpPr txBox="1">
            <a:spLocks/>
          </p:cNvSpPr>
          <p:nvPr/>
        </p:nvSpPr>
        <p:spPr>
          <a:xfrm>
            <a:off x="582967" y="1695473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Enter content here</a:t>
            </a:r>
          </a:p>
        </p:txBody>
      </p:sp>
    </p:spTree>
    <p:extLst>
      <p:ext uri="{BB962C8B-B14F-4D97-AF65-F5344CB8AC3E}">
        <p14:creationId xmlns:p14="http://schemas.microsoft.com/office/powerpoint/2010/main" val="46673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45CC4-7306-1C83-7BE0-A0F2C700F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BB73914-A0B6-DEA0-A32D-DC82912C6C28}"/>
              </a:ext>
            </a:extLst>
          </p:cNvPr>
          <p:cNvSpPr txBox="1">
            <a:spLocks/>
          </p:cNvSpPr>
          <p:nvPr/>
        </p:nvSpPr>
        <p:spPr>
          <a:xfrm>
            <a:off x="582967" y="368423"/>
            <a:ext cx="10496365" cy="1202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accent1">
                    <a:lumMod val="50000"/>
                  </a:schemeClr>
                </a:solidFill>
              </a:rPr>
              <a:t>Summary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BEDEF1E-E86F-00BF-6712-A71B6BDC9D9B}"/>
              </a:ext>
            </a:extLst>
          </p:cNvPr>
          <p:cNvSpPr txBox="1">
            <a:spLocks/>
          </p:cNvSpPr>
          <p:nvPr/>
        </p:nvSpPr>
        <p:spPr>
          <a:xfrm>
            <a:off x="582967" y="1695473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Please provide a summary of the learning points towards the end of your presentation.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644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1701D-F504-58B9-B85E-D058705F2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F6E9E-28A7-D155-1594-2AB1FA26A950}"/>
              </a:ext>
            </a:extLst>
          </p:cNvPr>
          <p:cNvSpPr txBox="1">
            <a:spLocks/>
          </p:cNvSpPr>
          <p:nvPr/>
        </p:nvSpPr>
        <p:spPr>
          <a:xfrm>
            <a:off x="582967" y="368423"/>
            <a:ext cx="10496365" cy="12029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accent1">
                    <a:lumMod val="50000"/>
                  </a:schemeClr>
                </a:solidFill>
              </a:rPr>
              <a:t>References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03D41-DEE4-4246-C1B5-9FAD9279420F}"/>
              </a:ext>
            </a:extLst>
          </p:cNvPr>
          <p:cNvSpPr txBox="1">
            <a:spLocks/>
          </p:cNvSpPr>
          <p:nvPr/>
        </p:nvSpPr>
        <p:spPr>
          <a:xfrm>
            <a:off x="582967" y="1695473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20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Enter references here.</a:t>
            </a:r>
          </a:p>
          <a:p>
            <a:pPr marL="342900" indent="-342900">
              <a:lnSpc>
                <a:spcPct val="110000"/>
              </a:lnSpc>
              <a:spcBef>
                <a:spcPct val="0"/>
              </a:spcBef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2511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</TotalTime>
  <Words>149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Danielle</dc:creator>
  <cp:lastModifiedBy>Charlotte Bullard</cp:lastModifiedBy>
  <cp:revision>3</cp:revision>
  <dcterms:created xsi:type="dcterms:W3CDTF">2025-04-14T12:41:47Z</dcterms:created>
  <dcterms:modified xsi:type="dcterms:W3CDTF">2025-05-28T13:42:47Z</dcterms:modified>
</cp:coreProperties>
</file>