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1EC0E-2EA6-4B80-9A1A-44B5E21EC8F3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73A4-3E54-43EC-9FFF-A9E16E510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24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E5BB-247F-4FBD-AF60-7C5595E1C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B896D-E43A-4EF6-B005-4A165697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886E7-DB6E-4155-8447-ECAAD524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2C16-B416-4BAA-955A-841A3B21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1D54C-3B60-4C9F-8167-7D4179FF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7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EFEF-AD75-41D6-A327-48DF0AEE6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52FE2-2A94-4434-95D0-BC16F162A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2CA1-9624-47DF-8A56-6A97130C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9A5B-C8E4-4D3F-9F18-B702F4E3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FBDFC-7AEB-4116-9022-C83EF94B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638CA6-2F24-4516-BEEE-AEB39FA63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C1F93A-642F-4C3D-A3FC-A0A1577E1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DA3EB-7AD1-4ACF-BD26-97F222BA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3733C-B1B3-4F39-BA7D-07CADED2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334DB-BC0D-469A-94F7-2F5B5203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9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DDC2-D9C0-414C-9114-51EA2D15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E57E6-1364-431B-983A-42936C0B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51DC4-C9B9-46D5-B685-259571D1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4CAA8-D711-4B0B-BD1D-7F3AD3CA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504AA-5F00-4F90-BCB9-89D2897D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8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FBE3-C3E5-42E2-BE2D-F7AB88FE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7CE75-A74E-409D-A8B2-16738A6BA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0774-B6CE-4918-8CCC-559C0C3B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0E285-5339-4851-B758-7A732A6A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946A1-89C7-4ED9-8450-CC440C70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46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A0F6-C341-4634-945A-4B57131C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8181D-18F7-4335-B7C0-8BE9AD791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7953C-3724-4415-9AE7-07D8AA2D1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F5EAC-D992-454A-B3B4-3880FBB4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B89A0-B6E2-4DC9-9FF7-58830F2A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0F822-6E28-4F27-80A3-E0E8A02E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5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9D57-48BF-4673-A04D-158B9263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46500-110D-464B-96C9-8262EDE33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B973C-597E-4252-8BB0-12908EBD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13893-4F55-4D45-8DC7-6129AAB5E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B8ABD-5C7E-48A2-9E89-C31E9510D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5A4B4-31C8-4102-A531-EFDAA495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CBC31-54C8-4007-9468-E5B11CA3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3EC6D-EB5B-4B71-8D02-B818472A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3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514C7-73F8-4B33-B59E-942CE4C89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46990-23D1-4681-A878-4EEBA6C6C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C124B-217C-412C-B617-286B2B8C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FECCF-D555-40BE-BBA3-8C50E1D3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91250-918A-42A6-AD82-6354524D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44016-4535-4992-AAC5-06217D40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5C2-52CF-4824-A1D5-B2DD4C68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59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FF9-713C-4741-A154-E3E56C8C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FE369-929B-44F4-92F0-348F219F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99B3B-A6A0-4746-A711-EB7E038E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7D201-04CF-4CE3-875E-A6C7E4EB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F860B-272D-4EA1-AFBC-EFC54E48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6F7BA-3756-410F-8E75-1AD31899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31F1-4E8E-4A5B-84EF-7FB8C409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5DEDC-39A7-4D1B-BCD4-A7F98C822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2C7F5-CD3A-4820-9E05-F4EDEC4F2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9DABE-D0DF-4707-9176-72E0A5CF7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B0E15-3B42-4DC0-A499-9090F483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384AA-7664-4CE6-B4DE-0A71AC2C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2625A0-A147-4DB9-B8D0-CD01D815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E0E76-6A69-46EA-AB0F-8E137F53C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51EE-1B81-4E2F-AEFB-0BFB144F5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1E99-AAD1-4EA0-9942-36DCED0ADE52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A1C94-F11E-42E6-8B75-C11B00F3B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7397-959E-4669-83C4-E4D89E438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3230-9BA8-4887-A324-C771F444F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2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A2F19C-73F8-485F-889F-E6D2303DF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Veterinary Nursing Awareness Month 2024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33F0837-4B93-4D35-A81E-1DBA5515D3AD}"/>
              </a:ext>
            </a:extLst>
          </p:cNvPr>
          <p:cNvSpPr txBox="1">
            <a:spLocks/>
          </p:cNvSpPr>
          <p:nvPr/>
        </p:nvSpPr>
        <p:spPr>
          <a:xfrm>
            <a:off x="1280695" y="2103437"/>
            <a:ext cx="963060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+mn-lt"/>
              </a:rPr>
              <a:t>Event title</a:t>
            </a:r>
          </a:p>
        </p:txBody>
      </p:sp>
    </p:spTree>
    <p:extLst>
      <p:ext uri="{BB962C8B-B14F-4D97-AF65-F5344CB8AC3E}">
        <p14:creationId xmlns:p14="http://schemas.microsoft.com/office/powerpoint/2010/main" val="294038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E804-64F3-430A-A66F-C331EA62B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9CA601-9430-4D40-9438-EF751CF092B5}"/>
              </a:ext>
            </a:extLst>
          </p:cNvPr>
          <p:cNvSpPr txBox="1">
            <a:spLocks/>
          </p:cNvSpPr>
          <p:nvPr/>
        </p:nvSpPr>
        <p:spPr>
          <a:xfrm>
            <a:off x="1302434" y="322922"/>
            <a:ext cx="102875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b="1" dirty="0">
                <a:latin typeface="+mn-lt"/>
              </a:rPr>
              <a:t>Content slide</a:t>
            </a:r>
          </a:p>
        </p:txBody>
      </p:sp>
    </p:spTree>
    <p:extLst>
      <p:ext uri="{BB962C8B-B14F-4D97-AF65-F5344CB8AC3E}">
        <p14:creationId xmlns:p14="http://schemas.microsoft.com/office/powerpoint/2010/main" val="31771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E804-64F3-430A-A66F-C331EA62B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Summarise take-home messages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9CA601-9430-4D40-9438-EF751CF092B5}"/>
              </a:ext>
            </a:extLst>
          </p:cNvPr>
          <p:cNvSpPr txBox="1">
            <a:spLocks/>
          </p:cNvSpPr>
          <p:nvPr/>
        </p:nvSpPr>
        <p:spPr>
          <a:xfrm>
            <a:off x="1302434" y="322922"/>
            <a:ext cx="102875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b="1" dirty="0">
                <a:latin typeface="+mn-lt"/>
              </a:rPr>
              <a:t>End slide</a:t>
            </a:r>
          </a:p>
        </p:txBody>
      </p:sp>
    </p:spTree>
    <p:extLst>
      <p:ext uri="{BB962C8B-B14F-4D97-AF65-F5344CB8AC3E}">
        <p14:creationId xmlns:p14="http://schemas.microsoft.com/office/powerpoint/2010/main" val="1231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46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slide</dc:title>
  <dc:creator>Bullard, Charlotte</dc:creator>
  <cp:lastModifiedBy>Charlotte Bullard</cp:lastModifiedBy>
  <cp:revision>4</cp:revision>
  <dcterms:created xsi:type="dcterms:W3CDTF">2020-05-29T10:04:17Z</dcterms:created>
  <dcterms:modified xsi:type="dcterms:W3CDTF">2024-04-04T13:53:14Z</dcterms:modified>
</cp:coreProperties>
</file>