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8D3E"/>
    <a:srgbClr val="0E3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32" autoAdjust="0"/>
    <p:restoredTop sz="94660"/>
  </p:normalViewPr>
  <p:slideViewPr>
    <p:cSldViewPr snapToGrid="0">
      <p:cViewPr>
        <p:scale>
          <a:sx n="30" d="100"/>
          <a:sy n="30" d="100"/>
        </p:scale>
        <p:origin x="1354" y="-43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1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78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8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27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9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0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34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9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14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04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17788-79CE-44C1-8FC2-E66B5838F889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0163D-7359-4CB7-A45E-9374125A1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4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B6024E-5699-49E1-A865-6F523C8E48AD}"/>
              </a:ext>
            </a:extLst>
          </p:cNvPr>
          <p:cNvSpPr txBox="1"/>
          <p:nvPr/>
        </p:nvSpPr>
        <p:spPr>
          <a:xfrm>
            <a:off x="-1" y="1252644"/>
            <a:ext cx="30275213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500" b="1" dirty="0">
                <a:solidFill>
                  <a:srgbClr val="0E3777"/>
                </a:solidFill>
              </a:rPr>
              <a:t>Title of case reflection</a:t>
            </a:r>
          </a:p>
          <a:p>
            <a:pPr algn="ctr"/>
            <a:r>
              <a:rPr lang="en-GB" sz="7200" dirty="0">
                <a:solidFill>
                  <a:srgbClr val="088D3E"/>
                </a:solidFill>
              </a:rPr>
              <a:t>Author names, affiliations, </a:t>
            </a:r>
          </a:p>
          <a:p>
            <a:pPr algn="ctr"/>
            <a:r>
              <a:rPr lang="en-GB" sz="7200" dirty="0">
                <a:solidFill>
                  <a:srgbClr val="088D3E"/>
                </a:solidFill>
              </a:rPr>
              <a:t>contact details</a:t>
            </a:r>
          </a:p>
        </p:txBody>
      </p:sp>
      <p:pic>
        <p:nvPicPr>
          <p:cNvPr id="7" name="Graphic 6" descr="Veterinarian">
            <a:extLst>
              <a:ext uri="{FF2B5EF4-FFF2-40B4-BE49-F238E27FC236}">
                <a16:creationId xmlns:a16="http://schemas.microsoft.com/office/drawing/2014/main" id="{D088EFEA-3995-4D3E-80E4-1EA287EAE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95382" y="551333"/>
            <a:ext cx="5769988" cy="57699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B7019A-926E-450D-BA07-8EC8496B0EE0}"/>
              </a:ext>
            </a:extLst>
          </p:cNvPr>
          <p:cNvSpPr txBox="1"/>
          <p:nvPr/>
        </p:nvSpPr>
        <p:spPr>
          <a:xfrm>
            <a:off x="2604429" y="5551879"/>
            <a:ext cx="3227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Photo of you</a:t>
            </a:r>
            <a:endParaRPr lang="en-GB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69C5D5-04C3-4538-ABDE-B8CC148843A6}"/>
              </a:ext>
            </a:extLst>
          </p:cNvPr>
          <p:cNvSpPr txBox="1"/>
          <p:nvPr/>
        </p:nvSpPr>
        <p:spPr>
          <a:xfrm>
            <a:off x="23863754" y="5551879"/>
            <a:ext cx="5544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Your institution logo</a:t>
            </a:r>
            <a:endParaRPr lang="en-GB" sz="36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328476-1D10-44D2-8BF3-692A707B32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2941" y="749585"/>
            <a:ext cx="2857500" cy="47625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6B50D6E1-D8D5-4023-9658-A98EE12CBF23}"/>
              </a:ext>
            </a:extLst>
          </p:cNvPr>
          <p:cNvGrpSpPr/>
          <p:nvPr/>
        </p:nvGrpSpPr>
        <p:grpSpPr>
          <a:xfrm>
            <a:off x="1026836" y="7518039"/>
            <a:ext cx="14110770" cy="9345104"/>
            <a:chOff x="2116201" y="6930891"/>
            <a:chExt cx="14110770" cy="78497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F7FACDA-18B9-4D93-992B-3FA82349F331}"/>
                </a:ext>
              </a:extLst>
            </p:cNvPr>
            <p:cNvSpPr txBox="1"/>
            <p:nvPr/>
          </p:nvSpPr>
          <p:spPr>
            <a:xfrm>
              <a:off x="2120487" y="6930891"/>
              <a:ext cx="14106484" cy="1041550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Introduction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4929AC7-1876-4A57-A82A-5E35B494CC43}"/>
                </a:ext>
              </a:extLst>
            </p:cNvPr>
            <p:cNvSpPr txBox="1"/>
            <p:nvPr/>
          </p:nvSpPr>
          <p:spPr>
            <a:xfrm>
              <a:off x="2116201" y="7972440"/>
              <a:ext cx="14110770" cy="6808221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GB" sz="4000" dirty="0"/>
                <a:t>Text body</a:t>
              </a:r>
            </a:p>
            <a:p>
              <a:r>
                <a:rPr lang="en-GB" sz="4000" dirty="0"/>
                <a:t>Background, what was unusual about the case you worked with?</a:t>
              </a:r>
            </a:p>
            <a:p>
              <a:endParaRPr lang="en-GB" sz="40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82680CF-0550-4087-851E-7EC616025369}"/>
              </a:ext>
            </a:extLst>
          </p:cNvPr>
          <p:cNvGrpSpPr/>
          <p:nvPr/>
        </p:nvGrpSpPr>
        <p:grpSpPr>
          <a:xfrm>
            <a:off x="16074189" y="7519434"/>
            <a:ext cx="13333721" cy="9343709"/>
            <a:chOff x="1803885" y="6932472"/>
            <a:chExt cx="13333721" cy="7841472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1130EF6-CD9F-4CB5-AF1F-B63E172905C2}"/>
                </a:ext>
              </a:extLst>
            </p:cNvPr>
            <p:cNvSpPr txBox="1"/>
            <p:nvPr/>
          </p:nvSpPr>
          <p:spPr>
            <a:xfrm>
              <a:off x="1803885" y="6932472"/>
              <a:ext cx="13333721" cy="1041543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Patient information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1644979-587B-44F6-8994-BD594960880A}"/>
                </a:ext>
              </a:extLst>
            </p:cNvPr>
            <p:cNvSpPr txBox="1"/>
            <p:nvPr/>
          </p:nvSpPr>
          <p:spPr>
            <a:xfrm>
              <a:off x="1803885" y="7974014"/>
              <a:ext cx="13311234" cy="6799930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GB" sz="4000" dirty="0"/>
                <a:t>Text body</a:t>
              </a:r>
            </a:p>
            <a:p>
              <a:r>
                <a:rPr lang="en-GB" sz="4000" dirty="0"/>
                <a:t>Overview of: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GB" sz="4000" dirty="0"/>
                <a:t>History and signalment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GB" sz="4000" dirty="0"/>
                <a:t>Assessment, findings and diagnosis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GB" sz="4000" dirty="0"/>
                <a:t>Treatment plan (to include resuscitation/stabilisation measures if appropriate)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GB" sz="4000" dirty="0"/>
                <a:t>Outcome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D4AC487-4CF4-424C-8A51-F1C9C1515A82}"/>
              </a:ext>
            </a:extLst>
          </p:cNvPr>
          <p:cNvGrpSpPr/>
          <p:nvPr/>
        </p:nvGrpSpPr>
        <p:grpSpPr>
          <a:xfrm>
            <a:off x="1020072" y="17549015"/>
            <a:ext cx="28371292" cy="8429012"/>
            <a:chOff x="2124772" y="13840417"/>
            <a:chExt cx="26467852" cy="842901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A77C904-9083-4E37-96E2-994E5F835375}"/>
                </a:ext>
              </a:extLst>
            </p:cNvPr>
            <p:cNvSpPr txBox="1"/>
            <p:nvPr/>
          </p:nvSpPr>
          <p:spPr>
            <a:xfrm>
              <a:off x="2124772" y="15220654"/>
              <a:ext cx="26467852" cy="7048775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>
              <a:defPPr>
                <a:defRPr lang="en-US"/>
              </a:defPPr>
              <a:lvl1pPr>
                <a:defRPr sz="4400" b="1">
                  <a:solidFill>
                    <a:srgbClr val="0E3777"/>
                  </a:solidFill>
                </a:defRPr>
              </a:lvl1pPr>
            </a:lstStyle>
            <a:p>
              <a:r>
                <a:rPr lang="en-GB" sz="4000" b="0" dirty="0">
                  <a:solidFill>
                    <a:schemeClr val="tx1"/>
                  </a:solidFill>
                </a:rPr>
                <a:t>Text body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36B7761-3B4F-4993-BE8A-2DADCB980C88}"/>
                </a:ext>
              </a:extLst>
            </p:cNvPr>
            <p:cNvSpPr txBox="1"/>
            <p:nvPr/>
          </p:nvSpPr>
          <p:spPr>
            <a:xfrm>
              <a:off x="2131082" y="13840417"/>
              <a:ext cx="26461542" cy="1380238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Nursing care and interventions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0915141-C167-4524-A6F1-8B149E6E5934}"/>
              </a:ext>
            </a:extLst>
          </p:cNvPr>
          <p:cNvGrpSpPr/>
          <p:nvPr/>
        </p:nvGrpSpPr>
        <p:grpSpPr>
          <a:xfrm>
            <a:off x="1010652" y="26707208"/>
            <a:ext cx="28397258" cy="7946037"/>
            <a:chOff x="2222835" y="6932472"/>
            <a:chExt cx="12914771" cy="6668511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7569313-3518-4D4D-BF8E-A8FC6E04A73B}"/>
                </a:ext>
              </a:extLst>
            </p:cNvPr>
            <p:cNvSpPr txBox="1"/>
            <p:nvPr/>
          </p:nvSpPr>
          <p:spPr>
            <a:xfrm>
              <a:off x="2222835" y="6932472"/>
              <a:ext cx="12914771" cy="1041543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Reflection and conclusion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EC315EF-7EEA-462E-8798-C0A87F48891F}"/>
                </a:ext>
              </a:extLst>
            </p:cNvPr>
            <p:cNvSpPr txBox="1"/>
            <p:nvPr/>
          </p:nvSpPr>
          <p:spPr>
            <a:xfrm>
              <a:off x="2227119" y="7974014"/>
              <a:ext cx="12906760" cy="5626969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GB" sz="4000" dirty="0"/>
                <a:t>Text body</a:t>
              </a:r>
            </a:p>
            <a:p>
              <a:r>
                <a:rPr lang="en-GB" sz="4000" dirty="0"/>
                <a:t>Key conclusion/s, possibly a short discussion and/or suggestion for your own further development. What did you learn from the case? Did practice protocols changes? How would you feel about encountering a similar case in future?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03B95E9-7068-4E24-890E-EAF73AF77B5E}"/>
              </a:ext>
            </a:extLst>
          </p:cNvPr>
          <p:cNvGrpSpPr/>
          <p:nvPr/>
        </p:nvGrpSpPr>
        <p:grpSpPr>
          <a:xfrm>
            <a:off x="1010652" y="35382425"/>
            <a:ext cx="28397258" cy="2912371"/>
            <a:chOff x="2222835" y="6932472"/>
            <a:chExt cx="12914771" cy="244413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8BD5A93-2438-4D69-8748-C68FB6E4C640}"/>
                </a:ext>
              </a:extLst>
            </p:cNvPr>
            <p:cNvSpPr txBox="1"/>
            <p:nvPr/>
          </p:nvSpPr>
          <p:spPr>
            <a:xfrm>
              <a:off x="2222835" y="6932472"/>
              <a:ext cx="12914771" cy="1041543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Acknowledgements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EE23778-3F89-46EA-9B68-3082BB65094E}"/>
                </a:ext>
              </a:extLst>
            </p:cNvPr>
            <p:cNvSpPr txBox="1"/>
            <p:nvPr/>
          </p:nvSpPr>
          <p:spPr>
            <a:xfrm>
              <a:off x="2227119" y="7974014"/>
              <a:ext cx="12906760" cy="1402592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GB" sz="4000" dirty="0"/>
                <a:t>Not always needed, but if you had extra support from people who are not authors, who carried out the research at a different institute to one the authors are affiliated to, or had funding to support your research – then it is courtesy to thank them here.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02D47E-EFF2-4A8C-992D-1F48ADFF7E34}"/>
              </a:ext>
            </a:extLst>
          </p:cNvPr>
          <p:cNvGrpSpPr/>
          <p:nvPr/>
        </p:nvGrpSpPr>
        <p:grpSpPr>
          <a:xfrm>
            <a:off x="1010653" y="38980666"/>
            <a:ext cx="28397257" cy="3466195"/>
            <a:chOff x="2222835" y="6932472"/>
            <a:chExt cx="12914771" cy="290891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7D9CEEE-7ED4-4044-A724-DA48BBEB977F}"/>
                </a:ext>
              </a:extLst>
            </p:cNvPr>
            <p:cNvSpPr txBox="1"/>
            <p:nvPr/>
          </p:nvSpPr>
          <p:spPr>
            <a:xfrm>
              <a:off x="2222835" y="6932472"/>
              <a:ext cx="12914771" cy="1041543"/>
            </a:xfrm>
            <a:prstGeom prst="rect">
              <a:avLst/>
            </a:prstGeom>
            <a:solidFill>
              <a:srgbClr val="0E3777"/>
            </a:solidFill>
            <a:ln w="76200">
              <a:solidFill>
                <a:srgbClr val="0E3777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5400" b="1" dirty="0">
                  <a:solidFill>
                    <a:schemeClr val="bg1"/>
                  </a:solidFill>
                </a:rPr>
                <a:t>References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2CC0749-9EC5-44F3-9108-5B7B8431D0A9}"/>
                </a:ext>
              </a:extLst>
            </p:cNvPr>
            <p:cNvSpPr txBox="1"/>
            <p:nvPr/>
          </p:nvSpPr>
          <p:spPr>
            <a:xfrm>
              <a:off x="2227119" y="7974015"/>
              <a:ext cx="12906760" cy="1867374"/>
            </a:xfrm>
            <a:prstGeom prst="rect">
              <a:avLst/>
            </a:prstGeom>
            <a:noFill/>
            <a:ln w="76200">
              <a:solidFill>
                <a:srgbClr val="0E3777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GB" sz="4000" dirty="0"/>
                <a:t>Any citations must be referenced in this section. Some people leave out the title of the research paper/article to make this section shorter (if so, please still provide authors, date of publication, journal name, volume [issue] and page numbers).</a:t>
              </a:r>
            </a:p>
            <a:p>
              <a:endParaRPr lang="en-GB" sz="4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9436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1661</TotalTime>
  <Words>218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Bullard, Charlotte</dc:creator>
  <cp:lastModifiedBy>Reviewer</cp:lastModifiedBy>
  <cp:revision>10</cp:revision>
  <dcterms:created xsi:type="dcterms:W3CDTF">2020-03-06T14:30:19Z</dcterms:created>
  <dcterms:modified xsi:type="dcterms:W3CDTF">2025-08-14T10:16:09Z</dcterms:modified>
</cp:coreProperties>
</file>