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AD349-EBCE-D9B7-1AC3-A199AA3F3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03B123-6124-FD5D-A4D5-489D1C803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4BD00-C60B-8D44-A314-A11EBA1A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D4784-5F05-4DA2-0A2E-FA93666A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F9867-1163-8997-EAA3-521EF838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74450B-11BA-6021-52E3-6E1FF89BB9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492" y="5649119"/>
            <a:ext cx="3012507" cy="120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492A9-77C8-ACDF-5EEF-473D1060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65125"/>
            <a:ext cx="100584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E222AE-9454-3B99-E9E7-9C989E013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CBF68-BFBA-B7A9-6E07-B7C4A79A7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3574B-2297-0C82-C590-BCE57759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EA9A4-B511-4319-5A18-A439FF2E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54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3CE3E-5B2F-7B7B-BC74-CCD6703A44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597E9-E1BD-314F-E0F0-E4C70EF83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629D-99AB-08B5-B147-CF2CB174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CE624-0D75-6FFE-AAFD-EA415B37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0008D-19D2-4D2C-31E6-F8440F60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62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A8893-A849-2B7B-71FD-DB8D427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65125"/>
            <a:ext cx="100584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D0B3E-0065-D195-7296-E9B3BA492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97EA9-2623-8F3E-3F53-75100B9ED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B2C36-BDA5-4013-B0FA-C80EC69F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4BDA4-730A-A181-29B9-31FE0FDF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3448F1-BD8C-45F4-6218-73F488094A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492" y="5649119"/>
            <a:ext cx="3012507" cy="120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3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ACD8F-DB2F-88C7-BF4A-D874255C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28811-9BDC-B411-96BB-0A5E29B55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DEC10-2042-9EB3-E8F0-BB01646CE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4E125-05D1-C824-B23C-A19D99F8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5FAD5-4BD8-1CDF-16BE-C02B51FA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4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46532-DF92-1CE9-F968-1E1A68CED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0" y="365125"/>
            <a:ext cx="10039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903FE-593E-8554-C085-8BE8CAE21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15A27-769B-0F19-7C82-2B213F586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8D9FE-4234-9D6E-86FA-3A7FA3A40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69CD3-7C4A-B9BC-1EAA-04ECB1DF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2FBC3-B3F6-CF69-7F1A-1D6C24B49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7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F42D-ED2E-52DB-1918-3E6D5C063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365125"/>
            <a:ext cx="1002188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AEA0B-6204-41D2-DAB9-F2C903952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5047E-E7B0-0CF4-F357-C0697F14A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D78D8-0302-CAF1-EEB4-82B15E231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10172-5266-2617-ED00-9A78E7BFC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46C50-B4F3-3331-2B22-1DFC6A3F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30C8C1-6D2C-3FC5-3AB4-71E5BE4D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70D3FF-271B-F249-C99F-B13B81F0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3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86F9-73E2-CD6E-D77F-25467188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0" y="365125"/>
            <a:ext cx="100012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43394-4786-0856-D168-A60F2365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CA310F-7495-0DF0-40AC-D56E2923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4F7E7-4CAB-DAE3-47B2-C629253E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29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2059E-92DC-B389-0DE1-30B459F4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E3F91-0F0D-5D7B-CB00-7FDDD90B8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C9FD8-7932-BB68-4E60-73F8CA7C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7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D3BC-2321-436A-E135-8886323FE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0207F-7306-34B4-EC39-1773C8CB5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D200B-9D73-A0A6-D0B2-825A0505A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F946E-125E-4069-6256-650B38D0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5209B-5D97-295E-9F18-F0DBEF38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27183-EA04-7B1B-9B9D-9C34F8B0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02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AEAE-DCA6-F99C-1634-78FADB58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81CD38-6244-C764-3BCA-43A5AA8C3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E3A33-DDB9-9443-28C9-5D8EC8CFD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160C7-332A-E785-E044-AD0F8A66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32E45-A29D-A9D2-7C73-A735230B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C5CD9-E39B-9DB9-13DE-629F5805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7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56955-18A6-D861-A461-38A88B1AC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0" y="365125"/>
            <a:ext cx="10039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C39D3-6CD5-39CF-B0A4-927D5332A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AB188-7648-A9F5-1F73-5D8890742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47967-7BCF-4933-8F52-F9F30635BEA9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5D98-662B-95E4-81FC-B871D4AA8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DFFD9-4A78-5129-65BD-90ECA6261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325B-301F-4A1B-B709-5379C6A2C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7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4C9-E261-4B51-9DE2-50DA7DF69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9FF3E-E1F6-48CE-B88C-B0E2EFB5C2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Name and postnominals</a:t>
            </a:r>
          </a:p>
        </p:txBody>
      </p:sp>
    </p:spTree>
    <p:extLst>
      <p:ext uri="{BB962C8B-B14F-4D97-AF65-F5344CB8AC3E}">
        <p14:creationId xmlns:p14="http://schemas.microsoft.com/office/powerpoint/2010/main" val="51832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723BE-F984-43A7-91E5-EEB836EB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Conflict of Interest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CB526-B9E5-416D-83D5-C9BF43DA5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877"/>
            <a:ext cx="10515600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delete as appropriate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have no relevant financial interest, arrangement or affiliation with any company or organisation in relation to the content provided in this presentation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would like to declare that I have a financial interest, an arrangement and/or an affiliation with the following company/companies and/or organisation(s) in relation to the content provided in this presentation: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list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386669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1A46-5250-4C98-9ED5-72AE9990D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56" y="365125"/>
            <a:ext cx="10515600" cy="1325563"/>
          </a:xfrm>
        </p:spPr>
        <p:txBody>
          <a:bodyPr/>
          <a:lstStyle/>
          <a:p>
            <a:r>
              <a:rPr lang="en-GB" dirty="0"/>
              <a:t>2024 BVNA Congress Theme – Progression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6CA2B-592A-4A95-905E-48079F5E2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applicable, please briefly outline any areas of progression covered within your session</a:t>
            </a:r>
          </a:p>
        </p:txBody>
      </p:sp>
    </p:spTree>
    <p:extLst>
      <p:ext uri="{BB962C8B-B14F-4D97-AF65-F5344CB8AC3E}">
        <p14:creationId xmlns:p14="http://schemas.microsoft.com/office/powerpoint/2010/main" val="155715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5D44-A3F3-4590-953E-861BF848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F0525-AF30-43ED-B004-A6A4F8BDE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bullet point your 3-4 learning points for your session</a:t>
            </a:r>
          </a:p>
        </p:txBody>
      </p:sp>
    </p:spTree>
    <p:extLst>
      <p:ext uri="{BB962C8B-B14F-4D97-AF65-F5344CB8AC3E}">
        <p14:creationId xmlns:p14="http://schemas.microsoft.com/office/powerpoint/2010/main" val="56075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5D44-A3F3-4590-953E-861BF848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F0525-AF30-43ED-B004-A6A4F8BDE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5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F3CA-D3A4-47EC-8F03-3DE98B3D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1C22-8710-4E88-B736-CE432A06B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provide a summary of the learning points towards the end of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1375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F3CA-D3A4-47EC-8F03-3DE98B3D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DDB5AC-0168-4B15-B143-61AA90D0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Enter references here</a:t>
            </a:r>
          </a:p>
        </p:txBody>
      </p:sp>
    </p:spTree>
    <p:extLst>
      <p:ext uri="{BB962C8B-B14F-4D97-AF65-F5344CB8AC3E}">
        <p14:creationId xmlns:p14="http://schemas.microsoft.com/office/powerpoint/2010/main" val="116158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137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Presentation title</vt:lpstr>
      <vt:lpstr>Conflict of Interest Declaration</vt:lpstr>
      <vt:lpstr>2024 BVNA Congress Theme – Progression</vt:lpstr>
      <vt:lpstr>Learning outcomes</vt:lpstr>
      <vt:lpstr>Content slide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Charlotte Bullard</dc:creator>
  <cp:lastModifiedBy>Charlotte Bullard</cp:lastModifiedBy>
  <cp:revision>2</cp:revision>
  <dcterms:created xsi:type="dcterms:W3CDTF">2023-06-20T14:09:19Z</dcterms:created>
  <dcterms:modified xsi:type="dcterms:W3CDTF">2024-02-08T14:32:47Z</dcterms:modified>
</cp:coreProperties>
</file>